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ИГРА Что Где Когда\на презентацию\blAAAgMyqeA-19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36824" y="0"/>
            <a:ext cx="1179158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32165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ИГРА Что Где Когда\на презентацию\Germany-fla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5699" y="1148246"/>
            <a:ext cx="2710485" cy="2081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ИГРА Что Где Когда\на презентацию\i.jf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3554" y="1143821"/>
            <a:ext cx="3016540" cy="1960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D:\ИГРА Что Где Когда\на презентацию\1621822101_8-phonoteka_org-p-ukrainskii-flag-fon-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005064"/>
            <a:ext cx="2867434" cy="1911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D:\ИГРА Что Где Когда\на презентацию\флаг-России_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7273" y="4005062"/>
            <a:ext cx="2729103" cy="2046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468941" y="209099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1</a:t>
            </a:r>
            <a:endParaRPr lang="ru-RU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323962" y="224916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2</a:t>
            </a:r>
            <a:endParaRPr lang="ru-RU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432684" y="3221679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3</a:t>
            </a:r>
            <a:endParaRPr lang="ru-RU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444208" y="3104572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4</a:t>
            </a:r>
            <a:endParaRPr lang="ru-RU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496039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ИГРА Что Где Когда\на презентацию\679944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72616" y="1142879"/>
            <a:ext cx="12219507" cy="4548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64717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ИГРА Что Где Когда\на презентацию\f1ccd8e22f1d051613a994ff251e8bfc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56"/>
            <a:ext cx="9144000" cy="6856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43498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ИГРА Что Где Когда\на презентацию\Стела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-11329"/>
            <a:ext cx="5112568" cy="6816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135263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</Words>
  <Application>Microsoft Office PowerPoint</Application>
  <PresentationFormat>Экран (4:3)</PresentationFormat>
  <Paragraphs>4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2</cp:revision>
  <dcterms:created xsi:type="dcterms:W3CDTF">2022-03-11T00:15:58Z</dcterms:created>
  <dcterms:modified xsi:type="dcterms:W3CDTF">2022-03-11T00:23:40Z</dcterms:modified>
</cp:coreProperties>
</file>