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59" r:id="rId5"/>
    <p:sldId id="263" r:id="rId6"/>
    <p:sldId id="260" r:id="rId7"/>
    <p:sldId id="264" r:id="rId8"/>
    <p:sldId id="265" r:id="rId9"/>
    <p:sldId id="266" r:id="rId10"/>
    <p:sldId id="267" r:id="rId11"/>
    <p:sldId id="257" r:id="rId12"/>
    <p:sldId id="25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5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89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53E99-D945-4E1E-9252-606ED1A7A3D0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C559-5A3D-44ED-9890-0DE7329AE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773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53E99-D945-4E1E-9252-606ED1A7A3D0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C559-5A3D-44ED-9890-0DE7329AE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312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53E99-D945-4E1E-9252-606ED1A7A3D0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C559-5A3D-44ED-9890-0DE7329AE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559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53E99-D945-4E1E-9252-606ED1A7A3D0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C559-5A3D-44ED-9890-0DE7329AE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952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53E99-D945-4E1E-9252-606ED1A7A3D0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C559-5A3D-44ED-9890-0DE7329AE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396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53E99-D945-4E1E-9252-606ED1A7A3D0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C559-5A3D-44ED-9890-0DE7329AE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14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53E99-D945-4E1E-9252-606ED1A7A3D0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C559-5A3D-44ED-9890-0DE7329AE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273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53E99-D945-4E1E-9252-606ED1A7A3D0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C559-5A3D-44ED-9890-0DE7329AE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58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53E99-D945-4E1E-9252-606ED1A7A3D0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C559-5A3D-44ED-9890-0DE7329AE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095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53E99-D945-4E1E-9252-606ED1A7A3D0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C559-5A3D-44ED-9890-0DE7329AE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63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53E99-D945-4E1E-9252-606ED1A7A3D0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CC559-5A3D-44ED-9890-0DE7329AE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341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53E99-D945-4E1E-9252-606ED1A7A3D0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CC559-5A3D-44ED-9890-0DE7329AE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019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3189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54562" y="924351"/>
            <a:ext cx="82804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СТРОИТЕЛИ</a:t>
            </a:r>
          </a:p>
        </p:txBody>
      </p:sp>
      <p:pic>
        <p:nvPicPr>
          <p:cNvPr id="1026" name="Picture 2" descr="IMG_795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5" t="12544" r="24324" b="17921"/>
          <a:stretch>
            <a:fillRect/>
          </a:stretch>
        </p:blipFill>
        <p:spPr bwMode="auto">
          <a:xfrm>
            <a:off x="1527325" y="1299000"/>
            <a:ext cx="1676400" cy="287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IMG_79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9" t="5263" r="19469" b="18713"/>
          <a:stretch>
            <a:fillRect/>
          </a:stretch>
        </p:blipFill>
        <p:spPr bwMode="auto">
          <a:xfrm>
            <a:off x="3375026" y="3033175"/>
            <a:ext cx="1581150" cy="2738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IMG_795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4" t="11635" r="13750" b="5817"/>
          <a:stretch>
            <a:fillRect/>
          </a:stretch>
        </p:blipFill>
        <p:spPr bwMode="auto">
          <a:xfrm>
            <a:off x="7282157" y="2339886"/>
            <a:ext cx="1631950" cy="2931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IMG_795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6" t="4179" r="9178" b="7074"/>
          <a:stretch>
            <a:fillRect/>
          </a:stretch>
        </p:blipFill>
        <p:spPr bwMode="auto">
          <a:xfrm>
            <a:off x="5269061" y="1648250"/>
            <a:ext cx="1793875" cy="296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464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796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1" descr="balloons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01178">
            <a:off x="9777023" y="-8365"/>
            <a:ext cx="2074317" cy="4097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1" descr="balloons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39334">
            <a:off x="5381730" y="3848040"/>
            <a:ext cx="2031572" cy="4013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1" descr="balloons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890" y="3855719"/>
            <a:ext cx="1760306" cy="3477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1" descr="balloons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77282" y="2916347"/>
            <a:ext cx="2235820" cy="4416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1" descr="balloons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07758">
            <a:off x="268221" y="22288"/>
            <a:ext cx="2041550" cy="403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7304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08815" y="3754735"/>
            <a:ext cx="538160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i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  <a:ea typeface="Batang" panose="02030600000101010101" pitchFamily="18" charset="-127"/>
              </a:rPr>
              <a:t>РАЗМИНКА</a:t>
            </a:r>
            <a:endParaRPr lang="ru-RU" sz="6600" b="1" i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omic Sans MS" panose="030F0702030302020204" pitchFamily="66" charset="0"/>
              <a:ea typeface="Batang" panose="02030600000101010101" pitchFamily="18" charset="-127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1" y="637139"/>
            <a:ext cx="2502092" cy="25020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902" y="1490747"/>
            <a:ext cx="2082498" cy="20700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710" y="1221241"/>
            <a:ext cx="2609013" cy="260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11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07000" y="832018"/>
            <a:ext cx="484362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ГРАМОТЕИ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9850"/>
            <a:ext cx="5746750" cy="574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241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65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43400" y="603418"/>
            <a:ext cx="60452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МАТЕМАТИКА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9850"/>
            <a:ext cx="5746750" cy="574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32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146055" y="853026"/>
            <a:ext cx="792088" cy="86409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359501" y="3096240"/>
            <a:ext cx="914400" cy="914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6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73288" y="4797152"/>
            <a:ext cx="914400" cy="914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tx2"/>
                </a:solidFill>
              </a:rPr>
              <a:t>4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496582" y="4010640"/>
            <a:ext cx="914400" cy="914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10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119725" y="1031834"/>
            <a:ext cx="914400" cy="914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2E5292"/>
                </a:solidFill>
              </a:rPr>
              <a:t>0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77176" y="1926441"/>
            <a:ext cx="914400" cy="914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5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953782" y="2181840"/>
            <a:ext cx="914400" cy="914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7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980361" y="4090288"/>
            <a:ext cx="914400" cy="914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8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386080" y="2840841"/>
            <a:ext cx="914400" cy="914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732667" y="2383641"/>
            <a:ext cx="914400" cy="914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312645" y="1042588"/>
            <a:ext cx="1008112" cy="9361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94155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43400" y="603418"/>
            <a:ext cx="60452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МАТЕМАТИКА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9850"/>
            <a:ext cx="5746750" cy="574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069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483" y="421689"/>
            <a:ext cx="3347804" cy="475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426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51200" y="555020"/>
            <a:ext cx="82804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САМЫЙ ВНИМАТЕЛЬНЫЙ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9850"/>
            <a:ext cx="5746750" cy="574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892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18</Words>
  <Application>Microsoft Office PowerPoint</Application>
  <PresentationFormat>Широкоэкранный</PresentationFormat>
  <Paragraphs>17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сенька</dc:creator>
  <cp:lastModifiedBy>Marina-acer2019@outlook.com</cp:lastModifiedBy>
  <cp:revision>11</cp:revision>
  <dcterms:created xsi:type="dcterms:W3CDTF">2018-02-14T15:35:48Z</dcterms:created>
  <dcterms:modified xsi:type="dcterms:W3CDTF">2020-06-10T06:22:03Z</dcterms:modified>
</cp:coreProperties>
</file>