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6" r:id="rId4"/>
    <p:sldId id="260" r:id="rId5"/>
    <p:sldId id="262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89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3817BB90-5A91-4013-937E-D18A6D26609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2177F14-2861-46E0-A876-8AF829E15974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09795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7BB90-5A91-4013-937E-D18A6D26609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77F14-2861-46E0-A876-8AF829E15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424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7BB90-5A91-4013-937E-D18A6D26609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77F14-2861-46E0-A876-8AF829E15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635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7BB90-5A91-4013-937E-D18A6D26609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77F14-2861-46E0-A876-8AF829E15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717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3817BB90-5A91-4013-937E-D18A6D26609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2177F14-2861-46E0-A876-8AF829E15974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0212412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7BB90-5A91-4013-937E-D18A6D26609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77F14-2861-46E0-A876-8AF829E15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138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7BB90-5A91-4013-937E-D18A6D26609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77F14-2861-46E0-A876-8AF829E15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44006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7BB90-5A91-4013-937E-D18A6D26609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77F14-2861-46E0-A876-8AF829E15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085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7BB90-5A91-4013-937E-D18A6D26609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77F14-2861-46E0-A876-8AF829E15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967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3817BB90-5A91-4013-937E-D18A6D26609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A2177F14-2861-46E0-A876-8AF829E1597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060921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3817BB90-5A91-4013-937E-D18A6D26609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A2177F14-2861-46E0-A876-8AF829E15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6818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817BB90-5A91-4013-937E-D18A6D26609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2177F14-2861-46E0-A876-8AF829E1597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94554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B7D48B-2AAF-4F95-9258-2D1551E3ED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7200" dirty="0"/>
              <a:t>Ручной труд в Доу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C4952B6-F98B-4D6D-8CFF-06AA055C2D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2769" y="6186586"/>
            <a:ext cx="8045373" cy="742279"/>
          </a:xfrm>
        </p:spPr>
        <p:txBody>
          <a:bodyPr/>
          <a:lstStyle/>
          <a:p>
            <a:r>
              <a:rPr lang="ru-RU" dirty="0"/>
              <a:t>Подготовила: Потапова М.Е.</a:t>
            </a: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1882E526-358B-42F7-A232-EBD1DB5B0D1B}"/>
              </a:ext>
            </a:extLst>
          </p:cNvPr>
          <p:cNvSpPr txBox="1">
            <a:spLocks/>
          </p:cNvSpPr>
          <p:nvPr/>
        </p:nvSpPr>
        <p:spPr>
          <a:xfrm>
            <a:off x="1545869" y="155001"/>
            <a:ext cx="9383725" cy="74227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2000" b="1" i="0" kern="1200" cap="all" spc="4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/>
              <a:t>Муниципальное казённое дошкольное образовательное учреждение «Детский сад №12 </a:t>
            </a:r>
            <a:r>
              <a:rPr lang="ru-RU" sz="1200" dirty="0" err="1"/>
              <a:t>г.Киренска</a:t>
            </a:r>
            <a:r>
              <a:rPr lang="ru-RU" sz="1200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1419470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26E33B4-E6CC-494C-B41D-F2A2FE2A490B}"/>
              </a:ext>
            </a:extLst>
          </p:cNvPr>
          <p:cNvSpPr txBox="1"/>
          <p:nvPr/>
        </p:nvSpPr>
        <p:spPr>
          <a:xfrm>
            <a:off x="974360" y="472217"/>
            <a:ext cx="10762938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Формы представления результатов продуктивной деятельности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-организация выставок детских работ с последующим применением их в убранстве интерьера, в кукольном и живых уголках, в сервировке обеденного стола, в оформлении зала и театрализованным представлением и т.д.,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-открытые мероприятия,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-участие в смотрах, конкурсах детского сада, города, района, Российской Федерации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220763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6EDE91F-AB79-4092-A541-40DE0CA5E93E}"/>
              </a:ext>
            </a:extLst>
          </p:cNvPr>
          <p:cNvSpPr txBox="1"/>
          <p:nvPr/>
        </p:nvSpPr>
        <p:spPr>
          <a:xfrm>
            <a:off x="1229194" y="1366897"/>
            <a:ext cx="10298242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ru-RU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Работа с родителями предполагает</a:t>
            </a:r>
            <a:r>
              <a:rPr lang="ru-RU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папки - раскладушки, информационные стенды, индивидуальные консультации, мастер - классы, анкетирование, родительские встречи, семинары - практикумы.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32190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F874D8B-EE5A-4879-98EF-0DDBFEF5EDD5}"/>
              </a:ext>
            </a:extLst>
          </p:cNvPr>
          <p:cNvSpPr txBox="1"/>
          <p:nvPr/>
        </p:nvSpPr>
        <p:spPr>
          <a:xfrm>
            <a:off x="1004342" y="305068"/>
            <a:ext cx="10583056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Условия успешной организации ручного труда: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насыщенная изо материалами и разнообразными материалами для детского художественного творчества предметно - развивающая среда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свободный доступ к материалам и возможность экспериментирования с ними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эмоционально-положительной творческой атмосферы в процессе совместной педагогической деятельности с детьми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использование созданных детьми продуктов художественного творчества для оформления дошкольного учреждения, подготовки атрибутов спектаклей, организации выставок, участия в конкурсах; создание музея детских поделок и мини-библиотеки детских рукописных книг;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непосредственное вовлечение родителей в процесс творческой деятельности с детьми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провоцировать родителей на оценивание результатов художественного творчества детей.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5191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20F26A-BADC-40DE-BCB8-AFE502969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352" y="389744"/>
            <a:ext cx="8187071" cy="4064627"/>
          </a:xfrm>
        </p:spPr>
        <p:txBody>
          <a:bodyPr/>
          <a:lstStyle/>
          <a:p>
            <a:pPr algn="ctr"/>
            <a:r>
              <a:rPr lang="ru-RU" dirty="0"/>
              <a:t>Спасибо </a:t>
            </a:r>
            <a:br>
              <a:rPr lang="ru-RU" dirty="0"/>
            </a:br>
            <a:r>
              <a:rPr lang="ru-RU" dirty="0"/>
              <a:t>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800541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F9EB60-2F30-4AEF-8310-40FE5CF95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2910" y="1091858"/>
            <a:ext cx="8187071" cy="4064627"/>
          </a:xfrm>
        </p:spPr>
        <p:txBody>
          <a:bodyPr>
            <a:normAutofit/>
          </a:bodyPr>
          <a:lstStyle/>
          <a:p>
            <a:r>
              <a:rPr lang="ru-RU" sz="3600" i="1" dirty="0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«Мир будет счастлив только тогда, когда у каждого человека будет душа художника. Иначе говоря, когда каждый будет находить радость в своем труде», - Роден</a:t>
            </a:r>
            <a:r>
              <a:rPr lang="ru-RU" sz="3600" dirty="0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6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5095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6368A10-B5ED-4A39-B658-8E4B32C61F7D}"/>
              </a:ext>
            </a:extLst>
          </p:cNvPr>
          <p:cNvSpPr txBox="1"/>
          <p:nvPr/>
        </p:nvSpPr>
        <p:spPr>
          <a:xfrm>
            <a:off x="1064302" y="694918"/>
            <a:ext cx="10672995" cy="5468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Художественный труд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— это продуктивная и при этом орудийная деятельность, в которой ребенок осваивает инструменты (ножницы, нож, степлер, игла, крючок для вязания и др.), исследует свойства различных материалов (бумага, ткань, тесто, фольга, листья и мн. др.) и преобразует их культурными способами в целях получения конкретного результата.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Художественный ручной труд 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объединяет в себе сущностные характеристики художественной и трудовой деятельности.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Художественный ручной труд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— это преобразующая, творческая, социально мотивированная деятельность, направленная на создание конкретного продукта, гармонично сочетающего функциональные и эстетические свойства (единство пользы и красоты).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098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7CBA460-0FEF-41E0-8BBD-D7C41934EBED}"/>
              </a:ext>
            </a:extLst>
          </p:cNvPr>
          <p:cNvSpPr txBox="1"/>
          <p:nvPr/>
        </p:nvSpPr>
        <p:spPr>
          <a:xfrm>
            <a:off x="1229194" y="1362560"/>
            <a:ext cx="1025327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ru-RU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Основная </a:t>
            </a:r>
            <a:r>
              <a:rPr lang="ru-RU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задача по ручному труду</a:t>
            </a:r>
            <a:r>
              <a:rPr lang="ru-RU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– научить детей с удовольствием мастерить, работать с любым подручным материалом, фантазировать и делать своими руками симпатичные поделки так, чтобы был виден процесс и результат работы.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067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145D08B-2FFA-48BD-BC53-447771A725D7}"/>
              </a:ext>
            </a:extLst>
          </p:cNvPr>
          <p:cNvSpPr txBox="1"/>
          <p:nvPr/>
        </p:nvSpPr>
        <p:spPr>
          <a:xfrm>
            <a:off x="1004340" y="422065"/>
            <a:ext cx="10762939" cy="6145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ru-RU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Методика организации работы</a:t>
            </a:r>
            <a:r>
              <a:rPr lang="ru-RU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детей дошкольного возраста основывается на принципах</a:t>
            </a:r>
            <a:r>
              <a:rPr lang="ru-RU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построения педагогического процесса: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От простого к сложному.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Принцип систематичности.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Принцип тематических циклов.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Индивидуального подхода.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Принцип последовательности.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6547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735E431-1DEE-4AD4-A3F0-4E095084BFBB}"/>
              </a:ext>
            </a:extLst>
          </p:cNvPr>
          <p:cNvSpPr txBox="1"/>
          <p:nvPr/>
        </p:nvSpPr>
        <p:spPr>
          <a:xfrm>
            <a:off x="1019332" y="344775"/>
            <a:ext cx="10807908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етоды и приемы </a:t>
            </a:r>
            <a:r>
              <a:rPr lang="ru-RU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обучения в зависимости от поставленных задач: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объяснительно – иллюстративный,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репродуктивный,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проблемного изложения,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частично поисковый,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рефлексивные приёмы и методы,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игровой.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3899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94AE797-2D68-48AB-9615-C6AE3EFA3CD7}"/>
              </a:ext>
            </a:extLst>
          </p:cNvPr>
          <p:cNvSpPr txBox="1"/>
          <p:nvPr/>
        </p:nvSpPr>
        <p:spPr>
          <a:xfrm>
            <a:off x="1064302" y="171698"/>
            <a:ext cx="10687987" cy="6514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Методические приемы, применяемые в ручном труде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Обследование (воспитатель обращает внимание на технику, орнамент, цвет, сочетание цветов, строение);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Анализ образца, выполненного педагогом (обнаружение способа создания, основы конструкции);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Анализ серии образцов, выполненных одним способом (вычленить обобщенный способ их создания);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Анализ промежуточных результатов и побуждение к самоконтролю (учить действиям сопоставления, проговаривать названия действий, обозначений);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Анализ поделки (дать заранее установку на самоконтроль выполнения контрольных действий, взаимоконтроль).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548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8C9F85C-8D9E-45F1-84AC-A1E196F99359}"/>
              </a:ext>
            </a:extLst>
          </p:cNvPr>
          <p:cNvSpPr txBox="1"/>
          <p:nvPr/>
        </p:nvSpPr>
        <p:spPr>
          <a:xfrm>
            <a:off x="959370" y="387141"/>
            <a:ext cx="10717967" cy="60837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ru-RU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Занятия с детьми можно проводить по следующей схеме: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  Начало занятия – сюрпризный момент, сказочный сюжет или какая либо мотивация создания работы. Загадываются загадки, читаются стихи, проводятся беседы.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  Рассказ, который сопровождается показом материала. Дети исследуют форму, обращают внимание на цвет, структуру, другие особенности.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  Демонстрация образцов, панно, аппликации, композиции, их анализ.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  Объяснение приёмов создания. Важно побудить детей к высказыванию предложений о последовательности выполнения задания, отметить особенности работы с данным материалом.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  Пальчиковая гимнастика, разминка рук.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  Самостоятельное изготовление поделки.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  Анализ готовых поделок своих и товарищей.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  Уборка рабочих мест, инструментов, оставшегося материала.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1763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6937DA5-5996-4E1A-BB62-83BE5C3CB5A8}"/>
              </a:ext>
            </a:extLst>
          </p:cNvPr>
          <p:cNvSpPr txBox="1"/>
          <p:nvPr/>
        </p:nvSpPr>
        <p:spPr>
          <a:xfrm>
            <a:off x="1319134" y="794478"/>
            <a:ext cx="9698636" cy="5529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-RU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Содержание художественного труда дошкольников составляют</a:t>
            </a:r>
            <a:r>
              <a:rPr lang="ru-RU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    Работа с тканью, нитками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    Работа с природным материалом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    Работа с бумагой, картоном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    Работа с глиной, тестом, гипсом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    Работа с бросовым и искусственным материалом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1745925"/>
      </p:ext>
    </p:extLst>
  </p:cSld>
  <p:clrMapOvr>
    <a:masterClrMapping/>
  </p:clrMapOvr>
</p:sld>
</file>

<file path=ppt/theme/theme1.xml><?xml version="1.0" encoding="utf-8"?>
<a:theme xmlns:a="http://schemas.openxmlformats.org/drawingml/2006/main" name="Эмблема">
  <a:themeElements>
    <a:clrScheme name="Эмблема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Эмблема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Эмблема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TM10001106[[fn=Эмблема]]</Template>
  <TotalTime>18</TotalTime>
  <Words>713</Words>
  <Application>Microsoft Office PowerPoint</Application>
  <PresentationFormat>Широкоэкранный</PresentationFormat>
  <Paragraphs>55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Corbel</vt:lpstr>
      <vt:lpstr>Gill Sans MT</vt:lpstr>
      <vt:lpstr>Impact</vt:lpstr>
      <vt:lpstr>Symbol</vt:lpstr>
      <vt:lpstr>Times New Roman</vt:lpstr>
      <vt:lpstr>Эмблема</vt:lpstr>
      <vt:lpstr>Ручной труд в Доу</vt:lpstr>
      <vt:lpstr>«Мир будет счастлив только тогда, когда у каждого человека будет душа художника. Иначе говоря, когда каждый будет находить радость в своем труде», - Роден.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Ручной труд в Доу</dc:title>
  <dc:creator>Marina-acer2019@outlook.com</dc:creator>
  <cp:lastModifiedBy>Marina-acer2019@outlook.com</cp:lastModifiedBy>
  <cp:revision>3</cp:revision>
  <dcterms:created xsi:type="dcterms:W3CDTF">2021-03-18T04:38:26Z</dcterms:created>
  <dcterms:modified xsi:type="dcterms:W3CDTF">2021-03-18T04:57:05Z</dcterms:modified>
</cp:coreProperties>
</file>