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2" r:id="rId6"/>
    <p:sldId id="258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773B-1E23-4DA3-A78D-758D49EB8573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815C4681-38F7-4ED5-B47F-347A04F8C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061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773B-1E23-4DA3-A78D-758D49EB8573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815C4681-38F7-4ED5-B47F-347A04F8C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223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773B-1E23-4DA3-A78D-758D49EB8573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815C4681-38F7-4ED5-B47F-347A04F8C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416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773B-1E23-4DA3-A78D-758D49EB8573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815C4681-38F7-4ED5-B47F-347A04F8CAB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28017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773B-1E23-4DA3-A78D-758D49EB8573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815C4681-38F7-4ED5-B47F-347A04F8C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967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773B-1E23-4DA3-A78D-758D49EB8573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C4681-38F7-4ED5-B47F-347A04F8C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583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773B-1E23-4DA3-A78D-758D49EB8573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C4681-38F7-4ED5-B47F-347A04F8C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7717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773B-1E23-4DA3-A78D-758D49EB8573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C4681-38F7-4ED5-B47F-347A04F8C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800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A48773B-1E23-4DA3-A78D-758D49EB8573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815C4681-38F7-4ED5-B47F-347A04F8C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254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773B-1E23-4DA3-A78D-758D49EB8573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C4681-38F7-4ED5-B47F-347A04F8C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05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773B-1E23-4DA3-A78D-758D49EB8573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815C4681-38F7-4ED5-B47F-347A04F8C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229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773B-1E23-4DA3-A78D-758D49EB8573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C4681-38F7-4ED5-B47F-347A04F8C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58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773B-1E23-4DA3-A78D-758D49EB8573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C4681-38F7-4ED5-B47F-347A04F8C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767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773B-1E23-4DA3-A78D-758D49EB8573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C4681-38F7-4ED5-B47F-347A04F8C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111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773B-1E23-4DA3-A78D-758D49EB8573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C4681-38F7-4ED5-B47F-347A04F8C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673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773B-1E23-4DA3-A78D-758D49EB8573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C4681-38F7-4ED5-B47F-347A04F8C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494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773B-1E23-4DA3-A78D-758D49EB8573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C4681-38F7-4ED5-B47F-347A04F8C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952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8773B-1E23-4DA3-A78D-758D49EB8573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C4681-38F7-4ED5-B47F-347A04F8C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1917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2992" y="2726617"/>
            <a:ext cx="866134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ПРЕЕМСТВЕННОСТЬ </a:t>
            </a:r>
          </a:p>
          <a:p>
            <a:pPr algn="ctr"/>
            <a:r>
              <a:rPr lang="ru-RU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работе детского сада и школы</a:t>
            </a:r>
            <a:endParaRPr lang="ru-RU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41945" y="103397"/>
            <a:ext cx="1041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казённое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«Детский сад №12 г. Киренска »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79683" y="6028747"/>
            <a:ext cx="96911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2018г.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64238" y="4508487"/>
            <a:ext cx="56401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воспитатель Потапова М.Е.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58" y="655827"/>
            <a:ext cx="665797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28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182" y="95534"/>
            <a:ext cx="10640705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buSzPts val="1000"/>
              <a:tabLst>
                <a:tab pos="457200" algn="l"/>
                <a:tab pos="457200" algn="l"/>
              </a:tabLst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Преемственность в общем смысле означает обеспечение направленности воспитания и обучения на решение задач не только данного, но и ближайшего периода жизни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ребёнка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SzPts val="1000"/>
              <a:tabLst>
                <a:tab pos="457200" algn="l"/>
                <a:tab pos="457200" algn="l"/>
              </a:tabLst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связь между различными этапами или ступенями развития, сущность которой состоит в сохранении тех или иных элементов целого или отд. его характеристик при переходе к новому состоянию.  </a:t>
            </a:r>
          </a:p>
          <a:p>
            <a:pPr lvl="0" algn="just">
              <a:spcAft>
                <a:spcPts val="0"/>
              </a:spcAft>
              <a:buSzPts val="1000"/>
              <a:tabLst>
                <a:tab pos="457200" algn="l"/>
                <a:tab pos="457200" algn="l"/>
              </a:tabLst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связь между явлениями в процессе развития в природе, обществе, познании, когда новое, сменяя старое, сохраняет в себе его некоторые элементы. В обществе означает передачу и усвоение социальных и культурных ценностей от поколения к поколению. Обозначает также всю совокупность действия традиции</a:t>
            </a:r>
          </a:p>
          <a:p>
            <a:pPr lvl="0" algn="just">
              <a:spcAft>
                <a:spcPts val="0"/>
              </a:spcAft>
              <a:buSzPts val="1000"/>
              <a:tabLst>
                <a:tab pos="457200" algn="l"/>
                <a:tab pos="457200" algn="l"/>
              </a:tabLst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последовательный переход от одной ступени образования к другой, выражающийся в сохранении и постепенном изменении содержания, форм, методов, технологий обучения и </a:t>
            </a:r>
            <a:r>
              <a:rPr lang="ru-RU" sz="32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воспитания</a:t>
            </a:r>
            <a:endParaRPr lang="ru-RU" sz="2800" dirty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546" y="2485292"/>
            <a:ext cx="2094454" cy="437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90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6667" y="296107"/>
            <a:ext cx="102631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3200" b="1" i="1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Преемственность с позиции школы 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это опора на те знания, умения и навыки, которые имеются у ребенка, меняется осмысление пройденного на более высоком уровне. Построение работы в школе должно идти с учетом дошкольного понятийного и операционного уровня развития ребенка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399" y="2886874"/>
            <a:ext cx="5925354" cy="34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60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0315" y="1098060"/>
            <a:ext cx="1033135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3200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Преемственность с точки зрения детского сада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это ориентация на требования школы, формирование тех знаний, умений и навыков, которые необходимы для дальнейшего обучения в школе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650" y="2972594"/>
            <a:ext cx="8088558" cy="349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02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493" y="299217"/>
            <a:ext cx="100856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задачи преемственности детского сада и школы:</a:t>
            </a:r>
            <a:endParaRPr lang="ru-RU" sz="2000" dirty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  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обеспечить безболезненный переход детей к школе; должный уровень готовности детей к обучению в школе;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 воспитывать у дошкольника эмоционально-положительное отношение к школе;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—  обеспечить непрерывность в развитии способностей, компетентности, возможностей ребенка.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Защитная функция преемственности обеспечивает успешную адаптацию ребенка к школе.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206" y="3080441"/>
            <a:ext cx="5493320" cy="377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45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0713493" cy="6686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2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Целевая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согласование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целей и задач воспитания, обучения на отдельных ступенях развития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ребёнка.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2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Содержательная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строится на интеграции предметных областей знаний с учётом ведущей деятельности и возросшей компетентности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воспитанников; обеспечивается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через федеральный компонент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программы.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2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Технологическая</a:t>
            </a:r>
            <a:r>
              <a:rPr lang="ru-RU" sz="2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отбор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общих средств обучения, подходов к организации воспитательно-образовательного процесса в подготовительной группе детского сада и начальном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звене.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2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Психологическая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обеспечивается совершенствованием форм организации учебно-воспитательного процесса и методов обучения в детском саду и школе с учётом общих возрастных особенностей: снятие психологических трудностей; адаптация переходных периодов; использование методов, активизирующих мышление, воображение; поощрение инициативности учащихся, их активности на занятиях; снятие психологических трудностей адаптационных переходных периодов. 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2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Управленческая и структурно-организационная</a:t>
            </a:r>
            <a:r>
              <a:rPr lang="ru-RU" sz="22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обеспечивается наличием общего руководства, жесткой структурой комплекса, хорошо отработанной нормативно-правовой базы.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67900" y="4962525"/>
            <a:ext cx="2324100" cy="18954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636658" y="783692"/>
            <a:ext cx="163217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виды</a:t>
            </a:r>
            <a:endParaRPr lang="ru-RU" sz="4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9030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75" r="10615"/>
          <a:stretch/>
        </p:blipFill>
        <p:spPr>
          <a:xfrm>
            <a:off x="121645" y="3249637"/>
            <a:ext cx="13758128" cy="36333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339" y="3698754"/>
            <a:ext cx="2129733" cy="292131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99113" y="1453511"/>
            <a:ext cx="2239283" cy="370129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545" y="150125"/>
            <a:ext cx="2098472" cy="440855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26221" y="2376869"/>
            <a:ext cx="2444003" cy="335863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5231665" y="6078162"/>
            <a:ext cx="2806731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Начально образование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338728" y="5327568"/>
            <a:ext cx="280673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Основное (общее) образование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385269" y="4715388"/>
            <a:ext cx="280673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Среднее (полное) образование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909503" y="6460388"/>
            <a:ext cx="2998928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Дошкольное образование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0502115" y="868736"/>
            <a:ext cx="168988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ступени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598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093" y="1607489"/>
            <a:ext cx="6635261" cy="525051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06593" y="497090"/>
            <a:ext cx="77604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Спасибо за внимание!</a:t>
            </a:r>
            <a:endParaRPr lang="ru-RU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647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1600</TotalTime>
  <Words>200</Words>
  <Application>Microsoft Office PowerPoint</Application>
  <PresentationFormat>Широкоэкранный</PresentationFormat>
  <Paragraphs>28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Times New Roman</vt:lpstr>
      <vt:lpstr>Trebuchet MS</vt:lpstr>
      <vt:lpstr>Wingdings</vt:lpstr>
      <vt:lpstr>Берлин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сенька</dc:creator>
  <cp:lastModifiedBy>сенька</cp:lastModifiedBy>
  <cp:revision>18</cp:revision>
  <dcterms:created xsi:type="dcterms:W3CDTF">2018-10-24T01:50:00Z</dcterms:created>
  <dcterms:modified xsi:type="dcterms:W3CDTF">2018-10-28T14:07:55Z</dcterms:modified>
</cp:coreProperties>
</file>